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3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2" r:id="rId14"/>
    <p:sldId id="268" r:id="rId15"/>
    <p:sldId id="269" r:id="rId16"/>
    <p:sldId id="270" r:id="rId17"/>
    <p:sldId id="271" r:id="rId18"/>
    <p:sldId id="272" r:id="rId19"/>
    <p:sldId id="273" r:id="rId20"/>
    <p:sldId id="285" r:id="rId21"/>
    <p:sldId id="287" r:id="rId22"/>
    <p:sldId id="286" r:id="rId23"/>
    <p:sldId id="274" r:id="rId24"/>
    <p:sldId id="275" r:id="rId25"/>
    <p:sldId id="276" r:id="rId26"/>
    <p:sldId id="277" r:id="rId27"/>
    <p:sldId id="279" r:id="rId28"/>
    <p:sldId id="280" r:id="rId29"/>
    <p:sldId id="281" r:id="rId30"/>
    <p:sldId id="27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31"/>
    <p:restoredTop sz="94719"/>
  </p:normalViewPr>
  <p:slideViewPr>
    <p:cSldViewPr snapToGrid="0" snapToObjects="1">
      <p:cViewPr varScale="1">
        <p:scale>
          <a:sx n="152" d="100"/>
          <a:sy n="152" d="100"/>
        </p:scale>
        <p:origin x="12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52D00F-3E5D-8348-898E-ED3CD1B27C64}" type="datetimeFigureOut">
              <a:rPr lang="en-US" smtClean="0"/>
              <a:t>9/9/20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64236F-673D-AF41-8252-E33A58B9C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025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64236F-673D-AF41-8252-E33A58B9CD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43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64236F-673D-AF41-8252-E33A58B9CDB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304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64236F-673D-AF41-8252-E33A58B9CDB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943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64236F-673D-AF41-8252-E33A58B9CDB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71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9/9/20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762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530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9/9/20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265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9/9/20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34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9/9/20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901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095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9/9/20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020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9/9/20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434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9/9/20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349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9/9/20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135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348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0032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7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hyperlink" Target="https://www.shadowandy.net/2015/05/docker-a-highly-portable-and-lightweight-software-container.htm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shadowandy.net/2015/05/docker-a-highly-portable-and-lightweight-software-container.htm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hyperlink" Target="https://www.shadowandy.net/2015/05/docker-a-highly-portable-and-lightweight-software-container.htm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shadowandy.net/2015/05/docker-a-highly-portable-and-lightweight-software-container.htm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D9DE77-9AD1-4319-BA49-9FD1B49ABA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4797" y="1661699"/>
            <a:ext cx="3703320" cy="9499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A7E90F-7383-4A8D-B3B2-977D30D270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4797" y="1661699"/>
            <a:ext cx="3703320" cy="94997"/>
          </a:xfrm>
          <a:prstGeom prst="rect">
            <a:avLst/>
          </a:prstGeom>
          <a:solidFill>
            <a:srgbClr val="C34DA6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5983" y="1812471"/>
            <a:ext cx="3702134" cy="3383831"/>
          </a:xfrm>
          <a:prstGeom prst="rect">
            <a:avLst/>
          </a:prstGeom>
          <a:solidFill>
            <a:schemeClr val="tx1">
              <a:alpha val="50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3E7C7A-D853-434A-AA24-D8C247D80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5983" y="1812471"/>
            <a:ext cx="3702134" cy="3383831"/>
          </a:xfrm>
          <a:prstGeom prst="rect">
            <a:avLst/>
          </a:prstGeom>
          <a:solidFill>
            <a:srgbClr val="C34DA6">
              <a:alpha val="40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1E5772-7A69-C346-9074-BF6667DD1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9065" y="2324906"/>
            <a:ext cx="3403426" cy="1588698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kubernetes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F05C33-EB6E-454B-B0CC-30B2807BD9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46353" y="3913604"/>
            <a:ext cx="3403426" cy="7388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   Controllers</a:t>
            </a:r>
          </a:p>
        </p:txBody>
      </p:sp>
    </p:spTree>
    <p:extLst>
      <p:ext uri="{BB962C8B-B14F-4D97-AF65-F5344CB8AC3E}">
        <p14:creationId xmlns:p14="http://schemas.microsoft.com/office/powerpoint/2010/main" val="83581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E22EDAF-5B6B-4EDA-874A-D2323A563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7093E9-0FF5-4C8A-87CA-1A77A8A8A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31B9EF-E1F9-40FE-9CC0-C4C5F7025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457049-EBE6-4D4A-9603-74419DBBE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E5713B-58DB-DD46-B8BC-8112730439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05" r="-1" b="1091"/>
          <a:stretch/>
        </p:blipFill>
        <p:spPr>
          <a:xfrm>
            <a:off x="446532" y="599724"/>
            <a:ext cx="11292143" cy="520032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54EC586-DBC6-420F-A910-59AC50ABF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81654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266B9D-DC87-430A-8D3A-2E83639A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4B162D-1BD7-41E0-844F-F94AE2CE2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64404B-1C0F-4383-8FC3-A3E3264AA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9F5C88-C232-4D01-8DB1-8A0C673DD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85506E-5D3F-734D-82FC-0F3A14529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94" y="599724"/>
            <a:ext cx="10000618" cy="520032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EEE7F17-8E08-4C69-8E22-661908E6D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01241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266B9D-DC87-430A-8D3A-2E83639A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4B162D-1BD7-41E0-844F-F94AE2CE2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64404B-1C0F-4383-8FC3-A3E3264AA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9F5C88-C232-4D01-8DB1-8A0C673DD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E04797-29B3-564C-BAE2-8B63FC5C9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140" y="599724"/>
            <a:ext cx="10048927" cy="520032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EEE7F17-8E08-4C69-8E22-661908E6D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86280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D60A6E-7CE2-0446-9319-B024364A8509}"/>
              </a:ext>
            </a:extLst>
          </p:cNvPr>
          <p:cNvSpPr txBox="1"/>
          <p:nvPr/>
        </p:nvSpPr>
        <p:spPr>
          <a:xfrm>
            <a:off x="5414241" y="1097019"/>
            <a:ext cx="13941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u="sng" dirty="0"/>
          </a:p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Replicas: 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9F0830-AF5A-DB48-B82B-81AA66541514}"/>
              </a:ext>
            </a:extLst>
          </p:cNvPr>
          <p:cNvSpPr/>
          <p:nvPr/>
        </p:nvSpPr>
        <p:spPr>
          <a:xfrm>
            <a:off x="4955468" y="1983642"/>
            <a:ext cx="2172929" cy="1413387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3B5EC4-D1BA-1744-8BE2-B3E006E080FF}"/>
              </a:ext>
            </a:extLst>
          </p:cNvPr>
          <p:cNvSpPr/>
          <p:nvPr/>
        </p:nvSpPr>
        <p:spPr>
          <a:xfrm>
            <a:off x="4955468" y="4138143"/>
            <a:ext cx="2172929" cy="14133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72983A-7EBD-6045-8AD8-0E78B4DE5168}"/>
              </a:ext>
            </a:extLst>
          </p:cNvPr>
          <p:cNvSpPr/>
          <p:nvPr/>
        </p:nvSpPr>
        <p:spPr>
          <a:xfrm>
            <a:off x="5343841" y="2282296"/>
            <a:ext cx="1396181" cy="81607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9F7E4B-F3D6-184A-9C15-A2994FD1627F}"/>
              </a:ext>
            </a:extLst>
          </p:cNvPr>
          <p:cNvSpPr/>
          <p:nvPr/>
        </p:nvSpPr>
        <p:spPr>
          <a:xfrm>
            <a:off x="5343840" y="4436797"/>
            <a:ext cx="1396181" cy="81607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E05C5B67-C96B-FE48-AE11-A065D8BC6C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609925" y="2941771"/>
            <a:ext cx="565235" cy="50427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DE10A296-5155-914F-AF9D-E872B7176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612324" y="5077297"/>
            <a:ext cx="565235" cy="5042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D04983A-D820-4748-A95B-376E8C3EB67C}"/>
              </a:ext>
            </a:extLst>
          </p:cNvPr>
          <p:cNvSpPr/>
          <p:nvPr/>
        </p:nvSpPr>
        <p:spPr>
          <a:xfrm>
            <a:off x="4650668" y="843223"/>
            <a:ext cx="2831690" cy="49774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0C996E-33D8-9048-974D-01FB5C5368E0}"/>
              </a:ext>
            </a:extLst>
          </p:cNvPr>
          <p:cNvSpPr txBox="1"/>
          <p:nvPr/>
        </p:nvSpPr>
        <p:spPr>
          <a:xfrm>
            <a:off x="5780922" y="1934630"/>
            <a:ext cx="57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7477A4-EE2F-8B44-AA07-37BACE73C0B4}"/>
              </a:ext>
            </a:extLst>
          </p:cNvPr>
          <p:cNvSpPr txBox="1"/>
          <p:nvPr/>
        </p:nvSpPr>
        <p:spPr>
          <a:xfrm>
            <a:off x="5780922" y="4067465"/>
            <a:ext cx="57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8038C8-DE9B-4B45-B7EE-1D99CD9F0E93}"/>
              </a:ext>
            </a:extLst>
          </p:cNvPr>
          <p:cNvSpPr/>
          <p:nvPr/>
        </p:nvSpPr>
        <p:spPr>
          <a:xfrm>
            <a:off x="4902970" y="843223"/>
            <a:ext cx="25333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u="sng" dirty="0" err="1">
                <a:ln/>
                <a:solidFill>
                  <a:schemeClr val="accent4"/>
                </a:solidFill>
              </a:rPr>
              <a:t>ReplicaSet</a:t>
            </a:r>
            <a:endParaRPr lang="en-US" sz="4000" b="1" dirty="0">
              <a:ln/>
              <a:solidFill>
                <a:schemeClr val="accent4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770052-C6C9-3A4F-B1DC-9D554255A886}"/>
              </a:ext>
            </a:extLst>
          </p:cNvPr>
          <p:cNvSpPr txBox="1"/>
          <p:nvPr/>
        </p:nvSpPr>
        <p:spPr>
          <a:xfrm>
            <a:off x="5328971" y="2527335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container: </a:t>
            </a:r>
            <a:r>
              <a:rPr lang="en-US" dirty="0">
                <a:solidFill>
                  <a:srgbClr val="C00000"/>
                </a:solidFill>
              </a:rPr>
              <a:t>v1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3F222A-749D-D249-B9C2-EEDE3AB0E630}"/>
              </a:ext>
            </a:extLst>
          </p:cNvPr>
          <p:cNvSpPr txBox="1"/>
          <p:nvPr/>
        </p:nvSpPr>
        <p:spPr>
          <a:xfrm>
            <a:off x="5343840" y="46629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67A239-2538-B34C-84A2-57BF07C4431D}"/>
              </a:ext>
            </a:extLst>
          </p:cNvPr>
          <p:cNvSpPr txBox="1"/>
          <p:nvPr/>
        </p:nvSpPr>
        <p:spPr>
          <a:xfrm>
            <a:off x="5316618" y="4644832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container: </a:t>
            </a:r>
            <a:r>
              <a:rPr lang="en-US" dirty="0">
                <a:solidFill>
                  <a:srgbClr val="C00000"/>
                </a:solidFill>
              </a:rPr>
              <a:t>v1</a:t>
            </a:r>
          </a:p>
        </p:txBody>
      </p:sp>
      <p:pic>
        <p:nvPicPr>
          <p:cNvPr id="40" name="Graphic 39" descr="Single gear">
            <a:extLst>
              <a:ext uri="{FF2B5EF4-FFF2-40B4-BE49-F238E27FC236}">
                <a16:creationId xmlns:a16="http://schemas.microsoft.com/office/drawing/2014/main" id="{C69BFC43-4341-0E4D-961F-7151208CCC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33483" y="774342"/>
            <a:ext cx="673510" cy="67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6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6" grpId="0" animBg="1"/>
      <p:bldP spid="7" grpId="0" animBg="1"/>
      <p:bldP spid="16" grpId="0" animBg="1"/>
      <p:bldP spid="18" grpId="0"/>
      <p:bldP spid="20" grpId="0"/>
      <p:bldP spid="22" grpId="0"/>
      <p:bldP spid="34" grpId="0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E22EDAF-5B6B-4EDA-874A-D2323A563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7093E9-0FF5-4C8A-87CA-1A77A8A8A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31B9EF-E1F9-40FE-9CC0-C4C5F7025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457049-EBE6-4D4A-9603-74419DBBE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28DCD2-00BE-D144-8E53-66A41A3513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95" r="-1" b="865"/>
          <a:stretch/>
        </p:blipFill>
        <p:spPr>
          <a:xfrm>
            <a:off x="446532" y="599724"/>
            <a:ext cx="11292143" cy="520032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54EC586-DBC6-420F-A910-59AC50ABF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39568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E22EDAF-5B6B-4EDA-874A-D2323A563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7093E9-0FF5-4C8A-87CA-1A77A8A8A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31B9EF-E1F9-40FE-9CC0-C4C5F7025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457049-EBE6-4D4A-9603-74419DBBE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FF734C-BE22-4141-B8B2-17E040D8C1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58" r="-1" b="1402"/>
          <a:stretch/>
        </p:blipFill>
        <p:spPr>
          <a:xfrm>
            <a:off x="446532" y="599724"/>
            <a:ext cx="11292143" cy="520032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54EC586-DBC6-420F-A910-59AC50ABF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70979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266B9D-DC87-430A-8D3A-2E83639A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4B162D-1BD7-41E0-844F-F94AE2CE2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64404B-1C0F-4383-8FC3-A3E3264AA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9F5C88-C232-4D01-8DB1-8A0C673DD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86A44E-4CA8-744A-AA86-303CBBDC8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140" y="599724"/>
            <a:ext cx="10048927" cy="520032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EEE7F17-8E08-4C69-8E22-661908E6D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1176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266B9D-DC87-430A-8D3A-2E83639A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4B162D-1BD7-41E0-844F-F94AE2CE2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64404B-1C0F-4383-8FC3-A3E3264AA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9F5C88-C232-4D01-8DB1-8A0C673DD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D2E38F-40FE-6040-90ED-ABC0A521C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94" y="599724"/>
            <a:ext cx="10000618" cy="520032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EEE7F17-8E08-4C69-8E22-661908E6D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82820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266B9D-DC87-430A-8D3A-2E83639A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4B162D-1BD7-41E0-844F-F94AE2CE2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64404B-1C0F-4383-8FC3-A3E3264AA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9F5C88-C232-4D01-8DB1-8A0C673DD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BEE404-2B78-664D-94C3-3F886DE69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746" y="599724"/>
            <a:ext cx="10097714" cy="520032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EEE7F17-8E08-4C69-8E22-661908E6D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91888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266B9D-DC87-430A-8D3A-2E83639A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4B162D-1BD7-41E0-844F-F94AE2CE2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64404B-1C0F-4383-8FC3-A3E3264AA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9F5C88-C232-4D01-8DB1-8A0C673DD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FD2EDF-9F23-F341-AE43-1F06DE48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19" y="599724"/>
            <a:ext cx="10146968" cy="520032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EEE7F17-8E08-4C69-8E22-661908E6D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30156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266B9D-DC87-430A-8D3A-2E83639A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4B162D-1BD7-41E0-844F-F94AE2CE2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64404B-1C0F-4383-8FC3-A3E3264AA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9F5C88-C232-4D01-8DB1-8A0C673DD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C4A7AC-C248-194D-8212-CEF434FC2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746" y="599724"/>
            <a:ext cx="10097714" cy="520032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EEE7F17-8E08-4C69-8E22-661908E6D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49718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D60A6E-7CE2-0446-9319-B024364A8509}"/>
              </a:ext>
            </a:extLst>
          </p:cNvPr>
          <p:cNvSpPr txBox="1"/>
          <p:nvPr/>
        </p:nvSpPr>
        <p:spPr>
          <a:xfrm>
            <a:off x="5344738" y="1633045"/>
            <a:ext cx="13941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u="sng" dirty="0"/>
          </a:p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Replicas: 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9F0830-AF5A-DB48-B82B-81AA66541514}"/>
              </a:ext>
            </a:extLst>
          </p:cNvPr>
          <p:cNvSpPr/>
          <p:nvPr/>
        </p:nvSpPr>
        <p:spPr>
          <a:xfrm>
            <a:off x="4885965" y="2519668"/>
            <a:ext cx="2172929" cy="1413387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3B5EC4-D1BA-1744-8BE2-B3E006E080FF}"/>
              </a:ext>
            </a:extLst>
          </p:cNvPr>
          <p:cNvSpPr/>
          <p:nvPr/>
        </p:nvSpPr>
        <p:spPr>
          <a:xfrm>
            <a:off x="4885965" y="4674169"/>
            <a:ext cx="2172929" cy="14133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72983A-7EBD-6045-8AD8-0E78B4DE5168}"/>
              </a:ext>
            </a:extLst>
          </p:cNvPr>
          <p:cNvSpPr/>
          <p:nvPr/>
        </p:nvSpPr>
        <p:spPr>
          <a:xfrm>
            <a:off x="5274338" y="2818322"/>
            <a:ext cx="1396181" cy="81607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9F7E4B-F3D6-184A-9C15-A2994FD1627F}"/>
              </a:ext>
            </a:extLst>
          </p:cNvPr>
          <p:cNvSpPr/>
          <p:nvPr/>
        </p:nvSpPr>
        <p:spPr>
          <a:xfrm>
            <a:off x="5274337" y="4972823"/>
            <a:ext cx="1396181" cy="81607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E05C5B67-C96B-FE48-AE11-A065D8BC6C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540422" y="3477797"/>
            <a:ext cx="565235" cy="50427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DE10A296-5155-914F-AF9D-E872B7176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542821" y="5613323"/>
            <a:ext cx="565235" cy="5042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D04983A-D820-4748-A95B-376E8C3EB67C}"/>
              </a:ext>
            </a:extLst>
          </p:cNvPr>
          <p:cNvSpPr/>
          <p:nvPr/>
        </p:nvSpPr>
        <p:spPr>
          <a:xfrm>
            <a:off x="4581165" y="1379249"/>
            <a:ext cx="2831690" cy="49774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0C996E-33D8-9048-974D-01FB5C5368E0}"/>
              </a:ext>
            </a:extLst>
          </p:cNvPr>
          <p:cNvSpPr txBox="1"/>
          <p:nvPr/>
        </p:nvSpPr>
        <p:spPr>
          <a:xfrm>
            <a:off x="5711419" y="2470656"/>
            <a:ext cx="57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7477A4-EE2F-8B44-AA07-37BACE73C0B4}"/>
              </a:ext>
            </a:extLst>
          </p:cNvPr>
          <p:cNvSpPr txBox="1"/>
          <p:nvPr/>
        </p:nvSpPr>
        <p:spPr>
          <a:xfrm>
            <a:off x="5711419" y="4603491"/>
            <a:ext cx="57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8038C8-DE9B-4B45-B7EE-1D99CD9F0E93}"/>
              </a:ext>
            </a:extLst>
          </p:cNvPr>
          <p:cNvSpPr/>
          <p:nvPr/>
        </p:nvSpPr>
        <p:spPr>
          <a:xfrm>
            <a:off x="4833467" y="1379249"/>
            <a:ext cx="25333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u="sng" dirty="0" err="1">
                <a:ln/>
                <a:solidFill>
                  <a:schemeClr val="accent4"/>
                </a:solidFill>
              </a:rPr>
              <a:t>ReplicaSet</a:t>
            </a:r>
            <a:endParaRPr lang="en-US" sz="4000" b="1" dirty="0">
              <a:ln/>
              <a:solidFill>
                <a:schemeClr val="accent4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770052-C6C9-3A4F-B1DC-9D554255A886}"/>
              </a:ext>
            </a:extLst>
          </p:cNvPr>
          <p:cNvSpPr txBox="1"/>
          <p:nvPr/>
        </p:nvSpPr>
        <p:spPr>
          <a:xfrm>
            <a:off x="5259468" y="3063361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container: </a:t>
            </a:r>
            <a:r>
              <a:rPr lang="en-US" dirty="0">
                <a:solidFill>
                  <a:srgbClr val="C00000"/>
                </a:solidFill>
              </a:rPr>
              <a:t>v1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3F222A-749D-D249-B9C2-EEDE3AB0E630}"/>
              </a:ext>
            </a:extLst>
          </p:cNvPr>
          <p:cNvSpPr txBox="1"/>
          <p:nvPr/>
        </p:nvSpPr>
        <p:spPr>
          <a:xfrm>
            <a:off x="5274337" y="51989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67A239-2538-B34C-84A2-57BF07C4431D}"/>
              </a:ext>
            </a:extLst>
          </p:cNvPr>
          <p:cNvSpPr txBox="1"/>
          <p:nvPr/>
        </p:nvSpPr>
        <p:spPr>
          <a:xfrm>
            <a:off x="5247115" y="5180858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container: </a:t>
            </a:r>
            <a:r>
              <a:rPr lang="en-US" dirty="0">
                <a:solidFill>
                  <a:srgbClr val="C00000"/>
                </a:solidFill>
              </a:rPr>
              <a:t>v1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0D33EA8-0F9F-B641-BF95-6503F2CF117E}"/>
              </a:ext>
            </a:extLst>
          </p:cNvPr>
          <p:cNvSpPr/>
          <p:nvPr/>
        </p:nvSpPr>
        <p:spPr>
          <a:xfrm>
            <a:off x="4286419" y="1095470"/>
            <a:ext cx="3397999" cy="55260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698227-595E-B541-9EE3-FD8CA7FC6C4E}"/>
              </a:ext>
            </a:extLst>
          </p:cNvPr>
          <p:cNvSpPr txBox="1"/>
          <p:nvPr/>
        </p:nvSpPr>
        <p:spPr>
          <a:xfrm>
            <a:off x="5288714" y="702732"/>
            <a:ext cx="1367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3159514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D60A6E-7CE2-0446-9319-B024364A8509}"/>
              </a:ext>
            </a:extLst>
          </p:cNvPr>
          <p:cNvSpPr txBox="1"/>
          <p:nvPr/>
        </p:nvSpPr>
        <p:spPr>
          <a:xfrm>
            <a:off x="1392848" y="1097019"/>
            <a:ext cx="13941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u="sng" dirty="0"/>
          </a:p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Replicas: 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9F0830-AF5A-DB48-B82B-81AA66541514}"/>
              </a:ext>
            </a:extLst>
          </p:cNvPr>
          <p:cNvSpPr/>
          <p:nvPr/>
        </p:nvSpPr>
        <p:spPr>
          <a:xfrm>
            <a:off x="934075" y="1983642"/>
            <a:ext cx="2172929" cy="1413387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3B5EC4-D1BA-1744-8BE2-B3E006E080FF}"/>
              </a:ext>
            </a:extLst>
          </p:cNvPr>
          <p:cNvSpPr/>
          <p:nvPr/>
        </p:nvSpPr>
        <p:spPr>
          <a:xfrm>
            <a:off x="934075" y="4138143"/>
            <a:ext cx="2172929" cy="14133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72983A-7EBD-6045-8AD8-0E78B4DE5168}"/>
              </a:ext>
            </a:extLst>
          </p:cNvPr>
          <p:cNvSpPr/>
          <p:nvPr/>
        </p:nvSpPr>
        <p:spPr>
          <a:xfrm>
            <a:off x="1322448" y="2282296"/>
            <a:ext cx="1396181" cy="81607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9F7E4B-F3D6-184A-9C15-A2994FD1627F}"/>
              </a:ext>
            </a:extLst>
          </p:cNvPr>
          <p:cNvSpPr/>
          <p:nvPr/>
        </p:nvSpPr>
        <p:spPr>
          <a:xfrm>
            <a:off x="1322447" y="4436797"/>
            <a:ext cx="1396181" cy="81607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E05C5B67-C96B-FE48-AE11-A065D8BC6C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588532" y="2941771"/>
            <a:ext cx="565235" cy="50427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DE10A296-5155-914F-AF9D-E872B7176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590931" y="5077297"/>
            <a:ext cx="565235" cy="5042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D04983A-D820-4748-A95B-376E8C3EB67C}"/>
              </a:ext>
            </a:extLst>
          </p:cNvPr>
          <p:cNvSpPr/>
          <p:nvPr/>
        </p:nvSpPr>
        <p:spPr>
          <a:xfrm>
            <a:off x="629275" y="843223"/>
            <a:ext cx="2831690" cy="49774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0C996E-33D8-9048-974D-01FB5C5368E0}"/>
              </a:ext>
            </a:extLst>
          </p:cNvPr>
          <p:cNvSpPr txBox="1"/>
          <p:nvPr/>
        </p:nvSpPr>
        <p:spPr>
          <a:xfrm>
            <a:off x="1759529" y="1934630"/>
            <a:ext cx="57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7477A4-EE2F-8B44-AA07-37BACE73C0B4}"/>
              </a:ext>
            </a:extLst>
          </p:cNvPr>
          <p:cNvSpPr txBox="1"/>
          <p:nvPr/>
        </p:nvSpPr>
        <p:spPr>
          <a:xfrm>
            <a:off x="1759529" y="4067465"/>
            <a:ext cx="57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8038C8-DE9B-4B45-B7EE-1D99CD9F0E93}"/>
              </a:ext>
            </a:extLst>
          </p:cNvPr>
          <p:cNvSpPr/>
          <p:nvPr/>
        </p:nvSpPr>
        <p:spPr>
          <a:xfrm>
            <a:off x="881577" y="843223"/>
            <a:ext cx="25333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u="sng" dirty="0" err="1">
                <a:ln/>
                <a:solidFill>
                  <a:schemeClr val="accent4"/>
                </a:solidFill>
              </a:rPr>
              <a:t>ReplicaSet</a:t>
            </a:r>
            <a:endParaRPr lang="en-US" sz="4000" b="1" dirty="0">
              <a:ln/>
              <a:solidFill>
                <a:schemeClr val="accent4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770052-C6C9-3A4F-B1DC-9D554255A886}"/>
              </a:ext>
            </a:extLst>
          </p:cNvPr>
          <p:cNvSpPr txBox="1"/>
          <p:nvPr/>
        </p:nvSpPr>
        <p:spPr>
          <a:xfrm>
            <a:off x="1307578" y="2527335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container: </a:t>
            </a:r>
            <a:r>
              <a:rPr lang="en-US" dirty="0">
                <a:solidFill>
                  <a:srgbClr val="C00000"/>
                </a:solidFill>
              </a:rPr>
              <a:t>v1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3F222A-749D-D249-B9C2-EEDE3AB0E630}"/>
              </a:ext>
            </a:extLst>
          </p:cNvPr>
          <p:cNvSpPr txBox="1"/>
          <p:nvPr/>
        </p:nvSpPr>
        <p:spPr>
          <a:xfrm>
            <a:off x="1322447" y="46629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67A239-2538-B34C-84A2-57BF07C4431D}"/>
              </a:ext>
            </a:extLst>
          </p:cNvPr>
          <p:cNvSpPr txBox="1"/>
          <p:nvPr/>
        </p:nvSpPr>
        <p:spPr>
          <a:xfrm>
            <a:off x="1295225" y="4644832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container: </a:t>
            </a:r>
            <a:r>
              <a:rPr lang="en-US" dirty="0">
                <a:solidFill>
                  <a:srgbClr val="C00000"/>
                </a:solidFill>
              </a:rPr>
              <a:t>v1</a:t>
            </a:r>
          </a:p>
        </p:txBody>
      </p:sp>
      <p:pic>
        <p:nvPicPr>
          <p:cNvPr id="40" name="Graphic 39" descr="Single gear">
            <a:extLst>
              <a:ext uri="{FF2B5EF4-FFF2-40B4-BE49-F238E27FC236}">
                <a16:creationId xmlns:a16="http://schemas.microsoft.com/office/drawing/2014/main" id="{C69BFC43-4341-0E4D-961F-7151208CCC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59245" y="760264"/>
            <a:ext cx="673510" cy="67351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A19AA54-CC02-8D49-95DE-CE521C59413B}"/>
              </a:ext>
            </a:extLst>
          </p:cNvPr>
          <p:cNvSpPr txBox="1"/>
          <p:nvPr/>
        </p:nvSpPr>
        <p:spPr>
          <a:xfrm>
            <a:off x="8963438" y="1097019"/>
            <a:ext cx="13941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u="sng" dirty="0"/>
          </a:p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Replicas: 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EDAF14-ABB0-8B47-A79E-B523822BF353}"/>
              </a:ext>
            </a:extLst>
          </p:cNvPr>
          <p:cNvSpPr/>
          <p:nvPr/>
        </p:nvSpPr>
        <p:spPr>
          <a:xfrm>
            <a:off x="8504665" y="1983642"/>
            <a:ext cx="2172929" cy="1413387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0B3397-C9A3-0D4D-907D-3E7ADB4C4A84}"/>
              </a:ext>
            </a:extLst>
          </p:cNvPr>
          <p:cNvSpPr/>
          <p:nvPr/>
        </p:nvSpPr>
        <p:spPr>
          <a:xfrm>
            <a:off x="8504665" y="4138143"/>
            <a:ext cx="2172929" cy="14133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8CA19C-77A8-4343-8D21-6F740B2B79A9}"/>
              </a:ext>
            </a:extLst>
          </p:cNvPr>
          <p:cNvSpPr/>
          <p:nvPr/>
        </p:nvSpPr>
        <p:spPr>
          <a:xfrm>
            <a:off x="8893038" y="2282296"/>
            <a:ext cx="1396181" cy="81607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649C0A-A10C-9B44-A947-23035B4FFC46}"/>
              </a:ext>
            </a:extLst>
          </p:cNvPr>
          <p:cNvSpPr/>
          <p:nvPr/>
        </p:nvSpPr>
        <p:spPr>
          <a:xfrm>
            <a:off x="8893037" y="4436797"/>
            <a:ext cx="1396181" cy="81607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774302FD-6807-2841-97B9-712345BF7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159122" y="2941771"/>
            <a:ext cx="565235" cy="504270"/>
          </a:xfrm>
          <a:prstGeom prst="rect">
            <a:avLst/>
          </a:prstGeom>
        </p:spPr>
      </p:pic>
      <p:pic>
        <p:nvPicPr>
          <p:cNvPr id="26" name="Picture 25" descr="A close up of a logo&#10;&#10;Description automatically generated">
            <a:extLst>
              <a:ext uri="{FF2B5EF4-FFF2-40B4-BE49-F238E27FC236}">
                <a16:creationId xmlns:a16="http://schemas.microsoft.com/office/drawing/2014/main" id="{F1F804F9-3D20-464D-8B7E-BB426602E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161521" y="5077297"/>
            <a:ext cx="565235" cy="50427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7FCAC1A-5466-8B45-805F-BB585E31A7B9}"/>
              </a:ext>
            </a:extLst>
          </p:cNvPr>
          <p:cNvSpPr/>
          <p:nvPr/>
        </p:nvSpPr>
        <p:spPr>
          <a:xfrm>
            <a:off x="8199865" y="843223"/>
            <a:ext cx="2831690" cy="49774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252144-842C-0F4B-B680-F8FEE8C78A9B}"/>
              </a:ext>
            </a:extLst>
          </p:cNvPr>
          <p:cNvSpPr txBox="1"/>
          <p:nvPr/>
        </p:nvSpPr>
        <p:spPr>
          <a:xfrm>
            <a:off x="9330119" y="1934630"/>
            <a:ext cx="57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7B89E9-BBAD-5841-80FB-EB51771EC512}"/>
              </a:ext>
            </a:extLst>
          </p:cNvPr>
          <p:cNvSpPr txBox="1"/>
          <p:nvPr/>
        </p:nvSpPr>
        <p:spPr>
          <a:xfrm>
            <a:off x="9330119" y="4067465"/>
            <a:ext cx="57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6C0646F-2D5E-784D-8336-8D68D7BC4044}"/>
              </a:ext>
            </a:extLst>
          </p:cNvPr>
          <p:cNvSpPr/>
          <p:nvPr/>
        </p:nvSpPr>
        <p:spPr>
          <a:xfrm>
            <a:off x="8452167" y="843223"/>
            <a:ext cx="25333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u="sng" dirty="0" err="1">
                <a:ln/>
                <a:solidFill>
                  <a:schemeClr val="accent4"/>
                </a:solidFill>
              </a:rPr>
              <a:t>ReplicaSet</a:t>
            </a:r>
            <a:endParaRPr lang="en-US" sz="4000" b="1" dirty="0">
              <a:ln/>
              <a:solidFill>
                <a:schemeClr val="accent4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840960-62C2-E14D-8BC6-52A12CEBD21B}"/>
              </a:ext>
            </a:extLst>
          </p:cNvPr>
          <p:cNvSpPr txBox="1"/>
          <p:nvPr/>
        </p:nvSpPr>
        <p:spPr>
          <a:xfrm>
            <a:off x="8878168" y="2527335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container: </a:t>
            </a:r>
            <a:r>
              <a:rPr lang="en-US" dirty="0">
                <a:solidFill>
                  <a:srgbClr val="C00000"/>
                </a:solidFill>
              </a:rPr>
              <a:t>v1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46719B-5F14-AA42-B922-8944D134B16B}"/>
              </a:ext>
            </a:extLst>
          </p:cNvPr>
          <p:cNvSpPr txBox="1"/>
          <p:nvPr/>
        </p:nvSpPr>
        <p:spPr>
          <a:xfrm>
            <a:off x="8893037" y="46629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0DD2EF-1388-3F41-B52E-051E9CA0096F}"/>
              </a:ext>
            </a:extLst>
          </p:cNvPr>
          <p:cNvSpPr txBox="1"/>
          <p:nvPr/>
        </p:nvSpPr>
        <p:spPr>
          <a:xfrm>
            <a:off x="8865815" y="4644832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container: </a:t>
            </a:r>
            <a:r>
              <a:rPr lang="en-US" dirty="0">
                <a:solidFill>
                  <a:srgbClr val="C00000"/>
                </a:solidFill>
              </a:rPr>
              <a:t>v1</a:t>
            </a:r>
          </a:p>
        </p:txBody>
      </p:sp>
    </p:spTree>
    <p:extLst>
      <p:ext uri="{BB962C8B-B14F-4D97-AF65-F5344CB8AC3E}">
        <p14:creationId xmlns:p14="http://schemas.microsoft.com/office/powerpoint/2010/main" val="271563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 animBg="1"/>
      <p:bldP spid="21" grpId="0" animBg="1"/>
      <p:bldP spid="23" grpId="0" animBg="1"/>
      <p:bldP spid="24" grpId="0" animBg="1"/>
      <p:bldP spid="27" grpId="0" animBg="1"/>
      <p:bldP spid="28" grpId="0"/>
      <p:bldP spid="29" grpId="0"/>
      <p:bldP spid="30" grpId="0"/>
      <p:bldP spid="31" grpId="0"/>
      <p:bldP spid="3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D60A6E-7CE2-0446-9319-B024364A8509}"/>
              </a:ext>
            </a:extLst>
          </p:cNvPr>
          <p:cNvSpPr txBox="1"/>
          <p:nvPr/>
        </p:nvSpPr>
        <p:spPr>
          <a:xfrm>
            <a:off x="1392848" y="1097019"/>
            <a:ext cx="13941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u="sng" dirty="0"/>
          </a:p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Replicas: 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04983A-D820-4748-A95B-376E8C3EB67C}"/>
              </a:ext>
            </a:extLst>
          </p:cNvPr>
          <p:cNvSpPr/>
          <p:nvPr/>
        </p:nvSpPr>
        <p:spPr>
          <a:xfrm>
            <a:off x="629275" y="843223"/>
            <a:ext cx="2831690" cy="49774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8038C8-DE9B-4B45-B7EE-1D99CD9F0E93}"/>
              </a:ext>
            </a:extLst>
          </p:cNvPr>
          <p:cNvSpPr/>
          <p:nvPr/>
        </p:nvSpPr>
        <p:spPr>
          <a:xfrm>
            <a:off x="881577" y="843223"/>
            <a:ext cx="25333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u="sng" dirty="0" err="1">
                <a:ln/>
                <a:solidFill>
                  <a:schemeClr val="accent4"/>
                </a:solidFill>
              </a:rPr>
              <a:t>ReplicaSet</a:t>
            </a:r>
            <a:endParaRPr lang="en-US" sz="4000" b="1" dirty="0">
              <a:ln/>
              <a:solidFill>
                <a:schemeClr val="accent4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3F222A-749D-D249-B9C2-EEDE3AB0E630}"/>
              </a:ext>
            </a:extLst>
          </p:cNvPr>
          <p:cNvSpPr txBox="1"/>
          <p:nvPr/>
        </p:nvSpPr>
        <p:spPr>
          <a:xfrm>
            <a:off x="1322447" y="46629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19AA54-CC02-8D49-95DE-CE521C59413B}"/>
              </a:ext>
            </a:extLst>
          </p:cNvPr>
          <p:cNvSpPr txBox="1"/>
          <p:nvPr/>
        </p:nvSpPr>
        <p:spPr>
          <a:xfrm>
            <a:off x="8963438" y="1097019"/>
            <a:ext cx="13941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u="sng" dirty="0"/>
          </a:p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Replicas: 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EDAF14-ABB0-8B47-A79E-B523822BF353}"/>
              </a:ext>
            </a:extLst>
          </p:cNvPr>
          <p:cNvSpPr/>
          <p:nvPr/>
        </p:nvSpPr>
        <p:spPr>
          <a:xfrm>
            <a:off x="8504665" y="1983642"/>
            <a:ext cx="2172929" cy="1413387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0B3397-C9A3-0D4D-907D-3E7ADB4C4A84}"/>
              </a:ext>
            </a:extLst>
          </p:cNvPr>
          <p:cNvSpPr/>
          <p:nvPr/>
        </p:nvSpPr>
        <p:spPr>
          <a:xfrm>
            <a:off x="8504665" y="4138143"/>
            <a:ext cx="2172929" cy="14133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8CA19C-77A8-4343-8D21-6F740B2B79A9}"/>
              </a:ext>
            </a:extLst>
          </p:cNvPr>
          <p:cNvSpPr/>
          <p:nvPr/>
        </p:nvSpPr>
        <p:spPr>
          <a:xfrm>
            <a:off x="8893038" y="2282296"/>
            <a:ext cx="1396181" cy="81607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649C0A-A10C-9B44-A947-23035B4FFC46}"/>
              </a:ext>
            </a:extLst>
          </p:cNvPr>
          <p:cNvSpPr/>
          <p:nvPr/>
        </p:nvSpPr>
        <p:spPr>
          <a:xfrm>
            <a:off x="8893037" y="4436797"/>
            <a:ext cx="1396181" cy="81607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774302FD-6807-2841-97B9-712345BF7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159122" y="2941771"/>
            <a:ext cx="565235" cy="504270"/>
          </a:xfrm>
          <a:prstGeom prst="rect">
            <a:avLst/>
          </a:prstGeom>
        </p:spPr>
      </p:pic>
      <p:pic>
        <p:nvPicPr>
          <p:cNvPr id="26" name="Picture 25" descr="A close up of a logo&#10;&#10;Description automatically generated">
            <a:extLst>
              <a:ext uri="{FF2B5EF4-FFF2-40B4-BE49-F238E27FC236}">
                <a16:creationId xmlns:a16="http://schemas.microsoft.com/office/drawing/2014/main" id="{F1F804F9-3D20-464D-8B7E-BB426602E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161521" y="5077297"/>
            <a:ext cx="565235" cy="50427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7FCAC1A-5466-8B45-805F-BB585E31A7B9}"/>
              </a:ext>
            </a:extLst>
          </p:cNvPr>
          <p:cNvSpPr/>
          <p:nvPr/>
        </p:nvSpPr>
        <p:spPr>
          <a:xfrm>
            <a:off x="8199865" y="843223"/>
            <a:ext cx="2831690" cy="49774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252144-842C-0F4B-B680-F8FEE8C78A9B}"/>
              </a:ext>
            </a:extLst>
          </p:cNvPr>
          <p:cNvSpPr txBox="1"/>
          <p:nvPr/>
        </p:nvSpPr>
        <p:spPr>
          <a:xfrm>
            <a:off x="9330119" y="1934630"/>
            <a:ext cx="57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7B89E9-BBAD-5841-80FB-EB51771EC512}"/>
              </a:ext>
            </a:extLst>
          </p:cNvPr>
          <p:cNvSpPr txBox="1"/>
          <p:nvPr/>
        </p:nvSpPr>
        <p:spPr>
          <a:xfrm>
            <a:off x="9330119" y="4067465"/>
            <a:ext cx="57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6C0646F-2D5E-784D-8336-8D68D7BC4044}"/>
              </a:ext>
            </a:extLst>
          </p:cNvPr>
          <p:cNvSpPr/>
          <p:nvPr/>
        </p:nvSpPr>
        <p:spPr>
          <a:xfrm>
            <a:off x="8452167" y="843223"/>
            <a:ext cx="25333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u="sng" dirty="0" err="1">
                <a:ln/>
                <a:solidFill>
                  <a:schemeClr val="accent4"/>
                </a:solidFill>
              </a:rPr>
              <a:t>ReplicaSet</a:t>
            </a:r>
            <a:endParaRPr lang="en-US" sz="4000" b="1" dirty="0">
              <a:ln/>
              <a:solidFill>
                <a:schemeClr val="accent4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840960-62C2-E14D-8BC6-52A12CEBD21B}"/>
              </a:ext>
            </a:extLst>
          </p:cNvPr>
          <p:cNvSpPr txBox="1"/>
          <p:nvPr/>
        </p:nvSpPr>
        <p:spPr>
          <a:xfrm>
            <a:off x="8878168" y="2527335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container: </a:t>
            </a:r>
            <a:r>
              <a:rPr lang="en-US" dirty="0">
                <a:solidFill>
                  <a:srgbClr val="C00000"/>
                </a:solidFill>
              </a:rPr>
              <a:t>v1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46719B-5F14-AA42-B922-8944D134B16B}"/>
              </a:ext>
            </a:extLst>
          </p:cNvPr>
          <p:cNvSpPr txBox="1"/>
          <p:nvPr/>
        </p:nvSpPr>
        <p:spPr>
          <a:xfrm>
            <a:off x="8893037" y="46629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0DD2EF-1388-3F41-B52E-051E9CA0096F}"/>
              </a:ext>
            </a:extLst>
          </p:cNvPr>
          <p:cNvSpPr txBox="1"/>
          <p:nvPr/>
        </p:nvSpPr>
        <p:spPr>
          <a:xfrm>
            <a:off x="8865815" y="4644832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container: </a:t>
            </a:r>
            <a:r>
              <a:rPr lang="en-US" dirty="0">
                <a:solidFill>
                  <a:srgbClr val="C00000"/>
                </a:solidFill>
              </a:rPr>
              <a:t>v1</a:t>
            </a:r>
          </a:p>
        </p:txBody>
      </p:sp>
    </p:spTree>
    <p:extLst>
      <p:ext uri="{BB962C8B-B14F-4D97-AF65-F5344CB8AC3E}">
        <p14:creationId xmlns:p14="http://schemas.microsoft.com/office/powerpoint/2010/main" val="2186240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E22EDAF-5B6B-4EDA-874A-D2323A563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7093E9-0FF5-4C8A-87CA-1A77A8A8A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31B9EF-E1F9-40FE-9CC0-C4C5F7025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457049-EBE6-4D4A-9603-74419DBBE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D4A9B5-EF29-3244-AEE0-C20E1DE61B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54" r="-1" b="806"/>
          <a:stretch/>
        </p:blipFill>
        <p:spPr>
          <a:xfrm>
            <a:off x="446532" y="599724"/>
            <a:ext cx="11292143" cy="520032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54EC586-DBC6-420F-A910-59AC50ABF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11883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E22EDAF-5B6B-4EDA-874A-D2323A563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7093E9-0FF5-4C8A-87CA-1A77A8A8A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31B9EF-E1F9-40FE-9CC0-C4C5F7025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457049-EBE6-4D4A-9603-74419DBBE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5E2518-C03B-1841-9A54-56300DAD01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20" r="-1" b="1260"/>
          <a:stretch/>
        </p:blipFill>
        <p:spPr>
          <a:xfrm>
            <a:off x="446532" y="599724"/>
            <a:ext cx="11292143" cy="520032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54EC586-DBC6-420F-A910-59AC50ABF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14766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266B9D-DC87-430A-8D3A-2E83639A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4B162D-1BD7-41E0-844F-F94AE2CE2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64404B-1C0F-4383-8FC3-A3E3264AA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9F5C88-C232-4D01-8DB1-8A0C673DD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00930B-9D51-F243-954E-7EE4599D0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18" y="599724"/>
            <a:ext cx="9952770" cy="520032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EEE7F17-8E08-4C69-8E22-661908E6D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57471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99C6F4E-B37F-4564-859A-E453E5C3C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C365DF-48BC-4BA2-85FE-997D0076E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C34D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02F07B8-DAA2-7D49-87A6-0586218EC5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803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997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266B9D-DC87-430A-8D3A-2E83639A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4B162D-1BD7-41E0-844F-F94AE2CE2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64404B-1C0F-4383-8FC3-A3E3264AA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9F5C88-C232-4D01-8DB1-8A0C673DD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EB32B9-4002-B04C-BB69-A7DF64E2F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858" y="599724"/>
            <a:ext cx="7509491" cy="520032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EEE7F17-8E08-4C69-8E22-661908E6D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685803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266B9D-DC87-430A-8D3A-2E83639A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4B162D-1BD7-41E0-844F-F94AE2CE2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64404B-1C0F-4383-8FC3-A3E3264AA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9F5C88-C232-4D01-8DB1-8A0C673DD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BAD345-8CC3-5D4B-9032-1A5C1AE8B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912" y="599724"/>
            <a:ext cx="8031382" cy="520032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EEE7F17-8E08-4C69-8E22-661908E6D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85821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E22EDAF-5B6B-4EDA-874A-D2323A563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7093E9-0FF5-4C8A-87CA-1A77A8A8A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31B9EF-E1F9-40FE-9CC0-C4C5F7025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457049-EBE6-4D4A-9603-74419DBBE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4EC586-DBC6-420F-A910-59AC50ABF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235F5F-338E-FD4B-997C-F80B6B64D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194" y="1097280"/>
            <a:ext cx="7372349" cy="43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68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C266B9D-DC87-430A-8D3A-2E83639A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4B162D-1BD7-41E0-844F-F94AE2CE2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64404B-1C0F-4383-8FC3-A3E3264AA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9F5C88-C232-4D01-8DB1-8A0C673DD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A1B3FE-7FA0-7942-BAFF-D86584966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389" y="599724"/>
            <a:ext cx="9858429" cy="5386739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1EEE7F17-8E08-4C69-8E22-661908E6D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247555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E22EDAF-5B6B-4EDA-874A-D2323A563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7093E9-0FF5-4C8A-87CA-1A77A8A8A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31B9EF-E1F9-40FE-9CC0-C4C5F7025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457049-EBE6-4D4A-9603-74419DBBE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83E1E0-4811-2D45-A3E8-822C5CF7CD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32" r="-1" b="1847"/>
          <a:stretch/>
        </p:blipFill>
        <p:spPr>
          <a:xfrm>
            <a:off x="446532" y="599724"/>
            <a:ext cx="11292143" cy="520032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54EC586-DBC6-420F-A910-59AC50ABF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18832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266B9D-DC87-430A-8D3A-2E83639A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4B162D-1BD7-41E0-844F-F94AE2CE2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64404B-1C0F-4383-8FC3-A3E3264AA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9F5C88-C232-4D01-8DB1-8A0C673DD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8A13F3-5A4F-6E45-85A4-A05353375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18" y="599724"/>
            <a:ext cx="9952770" cy="520032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EEE7F17-8E08-4C69-8E22-661908E6D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4299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266B9D-DC87-430A-8D3A-2E83639A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4B162D-1BD7-41E0-844F-F94AE2CE2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64404B-1C0F-4383-8FC3-A3E3264AA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9F5C88-C232-4D01-8DB1-8A0C673DD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F46DEE-1DCD-854D-BF53-3AA4CC87C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18" y="599724"/>
            <a:ext cx="9952770" cy="520032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EEE7F17-8E08-4C69-8E22-661908E6D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6819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E22EDAF-5B6B-4EDA-874A-D2323A563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7093E9-0FF5-4C8A-87CA-1A77A8A8A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31B9EF-E1F9-40FE-9CC0-C4C5F7025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457049-EBE6-4D4A-9603-74419DBBE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4D809F-68C5-0940-8B3B-6B91D5DF6B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91" r="-1" b="1689"/>
          <a:stretch/>
        </p:blipFill>
        <p:spPr>
          <a:xfrm>
            <a:off x="446532" y="599724"/>
            <a:ext cx="11292143" cy="520032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54EC586-DBC6-420F-A910-59AC50ABF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92726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266B9D-DC87-430A-8D3A-2E83639A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4B162D-1BD7-41E0-844F-F94AE2CE2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64404B-1C0F-4383-8FC3-A3E3264AA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9F5C88-C232-4D01-8DB1-8A0C673DD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1165AA-572E-BC46-A87E-5092DF424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746" y="599724"/>
            <a:ext cx="10097714" cy="520032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EEE7F17-8E08-4C69-8E22-661908E6D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85160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266B9D-DC87-430A-8D3A-2E83639A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4B162D-1BD7-41E0-844F-F94AE2CE2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64404B-1C0F-4383-8FC3-A3E3264AA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9F5C88-C232-4D01-8DB1-8A0C673DD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8A58FE-9DBF-7A44-917C-4E512AE8B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746" y="599724"/>
            <a:ext cx="10097714" cy="520032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EEE7F17-8E08-4C69-8E22-661908E6D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22411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E22EDAF-5B6B-4EDA-874A-D2323A563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7093E9-0FF5-4C8A-87CA-1A77A8A8A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31B9EF-E1F9-40FE-9CC0-C4C5F7025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457049-EBE6-4D4A-9603-74419DBBE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F95EDA-F005-4C44-9BD2-E8904BFFFF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31" r="-1" b="605"/>
          <a:stretch/>
        </p:blipFill>
        <p:spPr>
          <a:xfrm>
            <a:off x="446532" y="599724"/>
            <a:ext cx="11292143" cy="520032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54EC586-DBC6-420F-A910-59AC50ABF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0372763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DarkSeedLeftStep">
      <a:dk1>
        <a:srgbClr val="000000"/>
      </a:dk1>
      <a:lt1>
        <a:srgbClr val="FFFFFF"/>
      </a:lt1>
      <a:dk2>
        <a:srgbClr val="243041"/>
      </a:dk2>
      <a:lt2>
        <a:srgbClr val="E2E8E3"/>
      </a:lt2>
      <a:accent1>
        <a:srgbClr val="C34DA6"/>
      </a:accent1>
      <a:accent2>
        <a:srgbClr val="9D3BB1"/>
      </a:accent2>
      <a:accent3>
        <a:srgbClr val="7E4DC3"/>
      </a:accent3>
      <a:accent4>
        <a:srgbClr val="5151BA"/>
      </a:accent4>
      <a:accent5>
        <a:srgbClr val="4D7EC3"/>
      </a:accent5>
      <a:accent6>
        <a:srgbClr val="3B9EB1"/>
      </a:accent6>
      <a:hlink>
        <a:srgbClr val="5975C7"/>
      </a:hlink>
      <a:folHlink>
        <a:srgbClr val="7F7F7F"/>
      </a:folHlink>
    </a:clrScheme>
    <a:fontScheme name="Dividend">
      <a:majorFont>
        <a:latin typeface="Arial Nova Ligh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ova Ligh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</TotalTime>
  <Words>78</Words>
  <Application>Microsoft Macintosh PowerPoint</Application>
  <PresentationFormat>Widescreen</PresentationFormat>
  <Paragraphs>45</Paragraphs>
  <Slides>30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 Nova Light</vt:lpstr>
      <vt:lpstr>Calibri</vt:lpstr>
      <vt:lpstr>Wingdings 2</vt:lpstr>
      <vt:lpstr>DividendVTI</vt:lpstr>
      <vt:lpstr>kubernetes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</dc:title>
  <dc:creator>Telasula, Prasad</dc:creator>
  <cp:lastModifiedBy>Telasula, Prasad</cp:lastModifiedBy>
  <cp:revision>10</cp:revision>
  <dcterms:created xsi:type="dcterms:W3CDTF">2020-09-07T07:46:55Z</dcterms:created>
  <dcterms:modified xsi:type="dcterms:W3CDTF">2020-09-09T08:24:50Z</dcterms:modified>
</cp:coreProperties>
</file>